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  <p:sldMasterId id="2147483689" r:id="rId2"/>
  </p:sldMasterIdLst>
  <p:notesMasterIdLst>
    <p:notesMasterId r:id="rId4"/>
  </p:notesMasterIdLst>
  <p:handoutMasterIdLst>
    <p:handoutMasterId r:id="rId5"/>
  </p:handoutMasterIdLst>
  <p:sldIdLst>
    <p:sldId id="265" r:id="rId3"/>
  </p:sldIdLst>
  <p:sldSz cx="7775575" cy="10907713"/>
  <p:notesSz cx="6799263" cy="99298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727"/>
    <a:srgbClr val="923186"/>
    <a:srgbClr val="489D2F"/>
    <a:srgbClr val="DC2A6B"/>
    <a:srgbClr val="B0D2DF"/>
    <a:srgbClr val="EDACB7"/>
    <a:srgbClr val="FAF4B2"/>
    <a:srgbClr val="FFFDDB"/>
    <a:srgbClr val="232725"/>
    <a:srgbClr val="111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濃色 2 - アクセント 3/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濃色 2 - アクセント 1/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中間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507" autoAdjust="0"/>
  </p:normalViewPr>
  <p:slideViewPr>
    <p:cSldViewPr snapToGrid="0">
      <p:cViewPr varScale="1">
        <p:scale>
          <a:sx n="36" d="100"/>
          <a:sy n="36" d="100"/>
        </p:scale>
        <p:origin x="2370" y="2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1"/>
            <a:ext cx="2946839" cy="496265"/>
          </a:xfrm>
          <a:prstGeom prst="rect">
            <a:avLst/>
          </a:prstGeom>
        </p:spPr>
        <p:txBody>
          <a:bodyPr vert="horz" lIns="86030" tIns="43016" rIns="86030" bIns="43016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955" y="1"/>
            <a:ext cx="2946839" cy="496265"/>
          </a:xfrm>
          <a:prstGeom prst="rect">
            <a:avLst/>
          </a:prstGeom>
        </p:spPr>
        <p:txBody>
          <a:bodyPr vert="horz" lIns="86030" tIns="43016" rIns="86030" bIns="43016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2025/3/6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32045"/>
            <a:ext cx="2946839" cy="496264"/>
          </a:xfrm>
          <a:prstGeom prst="rect">
            <a:avLst/>
          </a:prstGeom>
        </p:spPr>
        <p:txBody>
          <a:bodyPr vert="horz" lIns="86030" tIns="43016" rIns="86030" bIns="43016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955" y="9432045"/>
            <a:ext cx="2946839" cy="496264"/>
          </a:xfrm>
          <a:prstGeom prst="rect">
            <a:avLst/>
          </a:prstGeom>
        </p:spPr>
        <p:txBody>
          <a:bodyPr vert="horz" lIns="86030" tIns="43016" rIns="86030" bIns="43016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2946347" cy="498214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9" y="4"/>
            <a:ext cx="2946347" cy="498214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2025/3/6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91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7"/>
            <a:ext cx="5439410" cy="3909863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31604"/>
            <a:ext cx="2946347" cy="49821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9" y="9431604"/>
            <a:ext cx="2946347" cy="498213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3/6/2025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/>
          <p:cNvSpPr>
            <a:spLocks noGrp="1"/>
          </p:cNvSpPr>
          <p:nvPr>
            <p:ph type="pic" sz="quarter" idx="11" hasCustomPrompt="1"/>
          </p:nvPr>
        </p:nvSpPr>
        <p:spPr>
          <a:xfrm>
            <a:off x="365570" y="1"/>
            <a:ext cx="7119493" cy="3444288"/>
          </a:xfrm>
          <a:prstGeom prst="rect">
            <a:avLst/>
          </a:prstGeom>
        </p:spPr>
        <p:txBody>
          <a:bodyPr vert="horz" anchor="ctr"/>
          <a:lstStyle>
            <a:lvl1pPr algn="ctr">
              <a:defRPr sz="2000"/>
            </a:lvl1pPr>
          </a:lstStyle>
          <a:p>
            <a:r>
              <a:rPr kumimoji="1" lang="ja-JP" altLang="en-US" dirty="0"/>
              <a:t>写真を入れて最背面へ配置してください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944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8" r:id="rId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88938" y="10109200"/>
            <a:ext cx="1814512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38FA-7C4C-0845-BB42-5D9BC3AC2472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55888" y="10109200"/>
            <a:ext cx="2463800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572125" y="10109200"/>
            <a:ext cx="1814513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2F2E7-AB93-3F46-A354-39B52B0BB2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89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hyperlink" Target="mailto:ojimatikyo@collabiz.net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>
            <a:lumMod val="9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Users\admin\Desktop\1-TAI NGUYEN\may.png">
            <a:extLst>
              <a:ext uri="{FF2B5EF4-FFF2-40B4-BE49-F238E27FC236}">
                <a16:creationId xmlns:a16="http://schemas.microsoft.com/office/drawing/2014/main" id="{9810C7B6-4C29-360A-2E29-3E59442F5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7" y="480215"/>
            <a:ext cx="7033882" cy="6794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bk object 18"/>
          <p:cNvSpPr/>
          <p:nvPr/>
        </p:nvSpPr>
        <p:spPr>
          <a:xfrm>
            <a:off x="-494365" y="0"/>
            <a:ext cx="8441578" cy="115644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750322" y="1353428"/>
            <a:ext cx="6188360" cy="1065794"/>
          </a:xfrm>
          <a:prstGeom prst="rect">
            <a:avLst/>
          </a:prstGeom>
        </p:spPr>
        <p:txBody>
          <a:bodyPr vert="horz" wrap="square" lIns="0" tIns="67935" rIns="0" bIns="0" rtlCol="0">
            <a:spAutoFit/>
            <a:scene3d>
              <a:camera prst="orthographicFront">
                <a:rot lat="0" lon="0" rev="0"/>
              </a:camera>
              <a:lightRig rig="threePt" dir="t"/>
            </a:scene3d>
            <a:sp3d extrusionH="57150">
              <a:bevelT w="25400" h="69850"/>
            </a:sp3d>
          </a:bodyPr>
          <a:lstStyle/>
          <a:p>
            <a:pPr marL="12699">
              <a:spcBef>
                <a:spcPts val="535"/>
              </a:spcBef>
            </a:pPr>
            <a:br>
              <a:rPr lang="en-US" altLang="ja-JP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</a:b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しゃべり場 </a:t>
            </a:r>
            <a: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in </a:t>
            </a: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王子</a:t>
            </a:r>
            <a:endParaRPr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4294967295"/>
          </p:nvPr>
        </p:nvSpPr>
        <p:spPr>
          <a:xfrm>
            <a:off x="1209582" y="3749858"/>
            <a:ext cx="6596062" cy="7262104"/>
          </a:xfrm>
          <a:prstGeom prst="rect">
            <a:avLst/>
          </a:prstGeom>
        </p:spPr>
        <p:txBody>
          <a:bodyPr vert="horz" wrap="square" lIns="0" tIns="84443" rIns="0" bIns="0" rtlCol="0">
            <a:spAutoFit/>
          </a:bodyPr>
          <a:lstStyle/>
          <a:p>
            <a:pPr marL="172068">
              <a:spcBef>
                <a:spcPts val="665"/>
              </a:spcBef>
            </a:pPr>
            <a:endParaRPr lang="en-US" altLang="ja-JP" sz="2400" spc="-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665"/>
              </a:spcBef>
              <a:buNone/>
            </a:pPr>
            <a:r>
              <a:rPr lang="ja-JP" altLang="en-US" sz="2000" spc="-6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　　</a:t>
            </a:r>
            <a:r>
              <a:rPr lang="ja-JP" altLang="en-US" sz="2000" spc="-60" dirty="0">
                <a:latin typeface="AR黒丸ＰＯＰ体H" panose="020F0A09000000000000" pitchFamily="49" charset="-128"/>
                <a:ea typeface="AR黒丸ＰＯＰ体H" panose="020F0A09000000000000" pitchFamily="49" charset="-128"/>
                <a:cs typeface="Arial" panose="020B0604020202020204" pitchFamily="34" charset="0"/>
              </a:rPr>
              <a:t>　</a:t>
            </a:r>
            <a:r>
              <a:rPr lang="ja-JP" altLang="en-US" sz="2800" spc="-6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日 時 ：  ２０２５．４．６</a:t>
            </a:r>
            <a:r>
              <a:rPr lang="ja-JP" altLang="en-US" sz="2800" spc="-16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（日）</a:t>
            </a:r>
            <a:endParaRPr lang="en-US" altLang="ja-JP" sz="2800" spc="-16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>
              <a:spcBef>
                <a:spcPts val="665"/>
              </a:spcBef>
              <a:buNone/>
            </a:pPr>
            <a:r>
              <a:rPr lang="en-US" altLang="ja-JP" sz="2000" spc="-16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               </a:t>
            </a:r>
            <a:r>
              <a:rPr lang="ja-JP" altLang="en-US" sz="2000" spc="-16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　　　</a:t>
            </a:r>
            <a:r>
              <a:rPr lang="ja-JP" altLang="en-US" sz="2400" spc="-8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午前</a:t>
            </a:r>
            <a:r>
              <a:rPr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10:00</a:t>
            </a:r>
            <a:r>
              <a:rPr lang="ja-JP" altLang="en-US"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～</a:t>
            </a:r>
            <a:r>
              <a:rPr lang="en-US" altLang="ja-JP"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12</a:t>
            </a:r>
            <a:r>
              <a:rPr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:</a:t>
            </a:r>
            <a:r>
              <a:rPr lang="en-US" altLang="ja-JP"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0</a:t>
            </a:r>
            <a:r>
              <a:rPr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0</a:t>
            </a:r>
            <a:endParaRPr lang="en-US" sz="24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 defTabSz="811213">
              <a:spcBef>
                <a:spcPts val="665"/>
              </a:spcBef>
              <a:buNone/>
            </a:pPr>
            <a:r>
              <a:rPr lang="ja-JP" altLang="en-US"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集合場所 ： 王子小学校体育館</a:t>
            </a:r>
            <a:r>
              <a:rPr lang="en-US" altLang="ja-JP"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24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階入口 </a:t>
            </a:r>
            <a:endParaRPr lang="en-US" altLang="ja-JP" sz="24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>
              <a:lnSpc>
                <a:spcPts val="1500"/>
              </a:lnSpc>
              <a:spcBef>
                <a:spcPts val="665"/>
              </a:spcBef>
              <a:buNone/>
            </a:pPr>
            <a:r>
              <a:rPr lang="ja-JP" altLang="en-US" sz="20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　</a:t>
            </a:r>
            <a:endParaRPr lang="en-US" altLang="ja-JP" sz="20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>
              <a:spcBef>
                <a:spcPts val="665"/>
              </a:spcBef>
              <a:buNone/>
            </a:pPr>
            <a:endParaRPr lang="en-US" altLang="ja-JP" sz="20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>
              <a:spcBef>
                <a:spcPts val="665"/>
              </a:spcBef>
              <a:buNone/>
            </a:pPr>
            <a:endParaRPr lang="en-US" altLang="ja-JP" sz="20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>
              <a:spcBef>
                <a:spcPts val="665"/>
              </a:spcBef>
              <a:buNone/>
            </a:pPr>
            <a:r>
              <a:rPr lang="ja-JP" altLang="en-US" sz="2000" spc="-55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　</a:t>
            </a:r>
            <a:endParaRPr lang="en-US" altLang="ja-JP" sz="2050" i="1" spc="3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/>
            </a:endParaRPr>
          </a:p>
          <a:p>
            <a:pPr marL="0" indent="0">
              <a:spcBef>
                <a:spcPts val="665"/>
              </a:spcBef>
              <a:buNone/>
            </a:pPr>
            <a:r>
              <a:rPr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　　</a:t>
            </a: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r>
              <a:rPr lang="en-US" altLang="ja-JP" sz="2400" dirty="0">
                <a:latin typeface="メイリオ"/>
                <a:cs typeface="メイリオ"/>
              </a:rPr>
              <a:t>    </a:t>
            </a: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endParaRPr lang="en-US" altLang="ja-JP" sz="2400" dirty="0">
              <a:latin typeface="メイリオ"/>
              <a:cs typeface="メイリオ"/>
            </a:endParaRPr>
          </a:p>
          <a:p>
            <a:pPr marL="0" indent="0">
              <a:spcBef>
                <a:spcPts val="310"/>
              </a:spcBef>
              <a:buNone/>
            </a:pPr>
            <a:r>
              <a:rPr lang="ja-JP" altLang="en-US" sz="2400" dirty="0">
                <a:latin typeface="メイリオ"/>
                <a:cs typeface="メイリオ"/>
              </a:rPr>
              <a:t>　</a:t>
            </a:r>
            <a:endParaRPr sz="2400" dirty="0">
              <a:latin typeface="メイリオ"/>
              <a:cs typeface="メイリオ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66D384B-8022-CABC-31B4-13758351FA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363" y="9775514"/>
            <a:ext cx="726747" cy="726747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664014E-B1A5-4EEB-2D20-78747823DCAD}"/>
              </a:ext>
            </a:extLst>
          </p:cNvPr>
          <p:cNvSpPr txBox="1"/>
          <p:nvPr/>
        </p:nvSpPr>
        <p:spPr>
          <a:xfrm>
            <a:off x="5313284" y="9158883"/>
            <a:ext cx="2688093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kumimoji="1" lang="en-US" altLang="ja-JP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QR</a:t>
            </a:r>
            <a:r>
              <a:rPr kumimoji="1" lang="ja-JP" altLang="en-US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コードからでも</a:t>
            </a:r>
            <a:endParaRPr kumimoji="1" lang="en-US" altLang="ja-JP" sz="18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anose="020B0604030504040204" pitchFamily="50" charset="-128"/>
            </a:endParaRPr>
          </a:p>
          <a:p>
            <a:pPr fontAlgn="ctr"/>
            <a:r>
              <a:rPr kumimoji="1" lang="ja-JP" altLang="en-US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お申し込みできます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4C53A4D-7A1D-0948-06A2-CA28F09B2F17}"/>
              </a:ext>
            </a:extLst>
          </p:cNvPr>
          <p:cNvSpPr/>
          <p:nvPr/>
        </p:nvSpPr>
        <p:spPr>
          <a:xfrm>
            <a:off x="1661530" y="4705554"/>
            <a:ext cx="4844212" cy="3026535"/>
          </a:xfrm>
          <a:prstGeom prst="rec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8B5BC91-C372-6DC9-C559-01D21F94BA79}"/>
              </a:ext>
            </a:extLst>
          </p:cNvPr>
          <p:cNvSpPr txBox="1"/>
          <p:nvPr/>
        </p:nvSpPr>
        <p:spPr>
          <a:xfrm>
            <a:off x="2010946" y="2733626"/>
            <a:ext cx="6154593" cy="61555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indent="0">
              <a:spcBef>
                <a:spcPts val="665"/>
              </a:spcBef>
              <a:buNone/>
            </a:pPr>
            <a:r>
              <a:rPr lang="ja-JP" altLang="en-US" sz="4000" spc="-6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  </a:t>
            </a:r>
            <a:r>
              <a:rPr lang="ja-JP" altLang="en-US" sz="4000" spc="-6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参加者大募集！</a:t>
            </a:r>
            <a:endParaRPr lang="en-US" altLang="ja-JP" sz="4000" spc="-6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5892C14-18F6-FB17-F82A-A11C6BF60895}"/>
              </a:ext>
            </a:extLst>
          </p:cNvPr>
          <p:cNvSpPr txBox="1"/>
          <p:nvPr/>
        </p:nvSpPr>
        <p:spPr>
          <a:xfrm>
            <a:off x="2365644" y="7484961"/>
            <a:ext cx="3615515" cy="43088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kumimoji="1"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☆☆スリッパ</a:t>
            </a:r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・</a:t>
            </a:r>
            <a:r>
              <a:rPr kumimoji="1"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上靴をご持参ください。</a:t>
            </a:r>
            <a:endParaRPr kumimoji="1"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anose="020B0604030504040204" pitchFamily="50" charset="-128"/>
            </a:endParaRPr>
          </a:p>
          <a:p>
            <a:pPr fontAlgn="ctr"/>
            <a:r>
              <a:rPr kumimoji="1"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　車でのご来場はご遠慮ください</a:t>
            </a:r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☆☆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C4055F8-B333-625F-2073-C2B899C0B085}"/>
              </a:ext>
            </a:extLst>
          </p:cNvPr>
          <p:cNvSpPr txBox="1"/>
          <p:nvPr/>
        </p:nvSpPr>
        <p:spPr>
          <a:xfrm>
            <a:off x="2554453" y="3539125"/>
            <a:ext cx="3262489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kumimoji="1"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rPr>
              <a:t>お子様連れ・ご家族、もちろん</a:t>
            </a:r>
            <a:endParaRPr kumimoji="1" lang="en-US" altLang="ja-JP" sz="18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rPr>
              <a:t>おひとりでも　</a:t>
            </a:r>
            <a:r>
              <a:rPr kumimoji="1" lang="ja-JP" altLang="en-US" sz="18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メイリオ" panose="020B0604030504040204" pitchFamily="50" charset="-128"/>
              </a:rPr>
              <a:t>大歓迎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E9ACB9-3ED7-6DE2-6BAE-9554FB97DC87}"/>
              </a:ext>
            </a:extLst>
          </p:cNvPr>
          <p:cNvSpPr txBox="1"/>
          <p:nvPr/>
        </p:nvSpPr>
        <p:spPr>
          <a:xfrm>
            <a:off x="1830311" y="5665826"/>
            <a:ext cx="5101694" cy="64376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indent="0">
              <a:spcBef>
                <a:spcPts val="665"/>
              </a:spcBef>
              <a:buNone/>
            </a:pPr>
            <a:r>
              <a:rPr lang="ja-JP" altLang="en-US" sz="18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同年代の方と、みんなで王子地区がこうなったら</a:t>
            </a:r>
            <a:endParaRPr lang="en-US" altLang="ja-JP" sz="18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>
              <a:spcBef>
                <a:spcPts val="665"/>
              </a:spcBef>
              <a:buNone/>
            </a:pPr>
            <a:r>
              <a:rPr lang="ja-JP" altLang="en-US" sz="18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　いいなというおはなしをしませんか☺</a:t>
            </a:r>
            <a:endParaRPr lang="en-US" altLang="ja-JP" sz="18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E57695A-4C84-A400-69D8-F5D7AA014BB5}"/>
              </a:ext>
            </a:extLst>
          </p:cNvPr>
          <p:cNvSpPr txBox="1"/>
          <p:nvPr/>
        </p:nvSpPr>
        <p:spPr>
          <a:xfrm>
            <a:off x="1534417" y="6629878"/>
            <a:ext cx="5078521" cy="70532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indent="0">
              <a:spcBef>
                <a:spcPts val="665"/>
              </a:spcBef>
              <a:buNone/>
            </a:pPr>
            <a:r>
              <a:rPr lang="ja-JP" altLang="en-US" sz="18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en-US" sz="20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（小学生　１０代～２０代　３０代～４０代　</a:t>
            </a:r>
            <a:endParaRPr lang="en-US" altLang="ja-JP" sz="20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marL="0" indent="0">
              <a:spcBef>
                <a:spcPts val="665"/>
              </a:spcBef>
              <a:buNone/>
            </a:pPr>
            <a:r>
              <a:rPr lang="ja-JP" altLang="en-US" sz="20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 　　　　５０代～６０代　７０代～</a:t>
            </a:r>
            <a:r>
              <a:rPr lang="en-US" altLang="ja-JP" sz="20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90</a:t>
            </a:r>
            <a:r>
              <a:rPr lang="ja-JP" altLang="en-US" sz="20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代</a:t>
            </a:r>
            <a:r>
              <a:rPr lang="en-US" altLang="ja-JP" sz="20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)</a:t>
            </a:r>
            <a:r>
              <a:rPr lang="ja-JP" altLang="en-US" sz="2000" spc="-55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</a:t>
            </a:r>
            <a:endParaRPr lang="en-US" altLang="ja-JP" sz="2000" spc="-55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EFD7E79-21BE-0749-64AB-1E7D2704C2BC}"/>
              </a:ext>
            </a:extLst>
          </p:cNvPr>
          <p:cNvSpPr txBox="1"/>
          <p:nvPr/>
        </p:nvSpPr>
        <p:spPr>
          <a:xfrm>
            <a:off x="1365843" y="8838662"/>
            <a:ext cx="5073041" cy="75706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indent="0">
              <a:lnSpc>
                <a:spcPts val="2800"/>
              </a:lnSpc>
              <a:spcBef>
                <a:spcPts val="665"/>
              </a:spcBef>
              <a:buNone/>
            </a:pP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　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【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受付時間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】</a:t>
            </a: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火～土（日・月・祝日休み）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/>
            </a:endParaRPr>
          </a:p>
          <a:p>
            <a:pPr marL="0" indent="0">
              <a:lnSpc>
                <a:spcPts val="2800"/>
              </a:lnSpc>
              <a:spcBef>
                <a:spcPts val="665"/>
              </a:spcBef>
              <a:buNone/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　１０：００～１２：００　１３：００～１５：００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97D9CA-C34F-744A-6AA3-ED7E77A3B18B}"/>
              </a:ext>
            </a:extLst>
          </p:cNvPr>
          <p:cNvSpPr txBox="1"/>
          <p:nvPr/>
        </p:nvSpPr>
        <p:spPr>
          <a:xfrm>
            <a:off x="1523928" y="9446057"/>
            <a:ext cx="4885151" cy="122597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indent="0">
              <a:lnSpc>
                <a:spcPts val="2800"/>
              </a:lnSpc>
              <a:spcBef>
                <a:spcPts val="665"/>
              </a:spcBef>
              <a:buNone/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　　　　 </a:t>
            </a:r>
            <a:endParaRPr lang="en-US" altLang="ja-JP" sz="180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/>
            </a:endParaRPr>
          </a:p>
          <a:p>
            <a:pPr marL="0" indent="0">
              <a:lnSpc>
                <a:spcPts val="1200"/>
              </a:lnSpc>
              <a:spcBef>
                <a:spcPts val="310"/>
              </a:spcBef>
              <a:buNone/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　　 ・</a:t>
            </a:r>
            <a:r>
              <a:rPr lang="en-US" altLang="ja-JP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TEL/FAX  078-940-6677</a:t>
            </a:r>
          </a:p>
          <a:p>
            <a:pPr marL="0" indent="0">
              <a:lnSpc>
                <a:spcPts val="2500"/>
              </a:lnSpc>
              <a:spcBef>
                <a:spcPts val="310"/>
              </a:spcBef>
              <a:buNone/>
            </a:pPr>
            <a:r>
              <a:rPr lang="ja-JP" altLang="en-US" sz="1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　　 ・メールアドレス</a:t>
            </a:r>
          </a:p>
          <a:p>
            <a:pPr marL="0" indent="0">
              <a:spcBef>
                <a:spcPts val="310"/>
              </a:spcBef>
              <a:buNone/>
            </a:pPr>
            <a:r>
              <a:rPr lang="ja-JP" altLang="en-US" sz="1800" dirty="0">
                <a:latin typeface="メイリオ"/>
                <a:cs typeface="メイリオ"/>
              </a:rPr>
              <a:t>　　　　</a:t>
            </a:r>
            <a:r>
              <a:rPr lang="en-US" altLang="ja-JP" sz="1800" b="1" dirty="0">
                <a:latin typeface="メイリオ"/>
                <a:cs typeface="メイリオ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ojimatikyo@collabiz.net</a:t>
            </a:r>
            <a:endParaRPr lang="en-US" altLang="ja-JP" sz="1800" b="1" dirty="0">
              <a:latin typeface="メイリオ"/>
              <a:cs typeface="メイリオ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0C78BA7-4878-BB86-A7A2-FD9182666244}"/>
              </a:ext>
            </a:extLst>
          </p:cNvPr>
          <p:cNvSpPr txBox="1"/>
          <p:nvPr/>
        </p:nvSpPr>
        <p:spPr>
          <a:xfrm>
            <a:off x="1295882" y="7959291"/>
            <a:ext cx="5887233" cy="89768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0" indent="0">
              <a:spcBef>
                <a:spcPts val="665"/>
              </a:spcBef>
              <a:buNone/>
            </a:pPr>
            <a:r>
              <a:rPr lang="ja-JP" altLang="en-US" sz="2800" i="1" spc="3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 </a:t>
            </a:r>
            <a:r>
              <a:rPr lang="ja-JP" altLang="en-US" sz="1800" i="1" spc="3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お問い合わせ・お申込みはこちらまで　お気軽に！</a:t>
            </a:r>
            <a:endParaRPr lang="en-US" altLang="ja-JP" sz="1800" i="1" spc="3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/>
            </a:endParaRPr>
          </a:p>
          <a:p>
            <a:pPr marL="0" indent="0">
              <a:lnSpc>
                <a:spcPts val="2800"/>
              </a:lnSpc>
              <a:spcBef>
                <a:spcPts val="665"/>
              </a:spcBef>
              <a:buNone/>
            </a:pPr>
            <a:r>
              <a:rPr lang="ja-JP" altLang="en-US" sz="2800" i="1" spc="3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　　</a:t>
            </a:r>
            <a:r>
              <a:rPr lang="ja-JP" altLang="en-US" sz="28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/>
              </a:rPr>
              <a:t>王子まちづくり協議会 地域事務局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8E42BFC0-CEE1-862A-E73F-22489F324B5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050" y="2968437"/>
            <a:ext cx="1061403" cy="1067110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A965954-E8CE-1E73-99D5-D7C5F61CCD6C}"/>
              </a:ext>
            </a:extLst>
          </p:cNvPr>
          <p:cNvSpPr txBox="1"/>
          <p:nvPr/>
        </p:nvSpPr>
        <p:spPr>
          <a:xfrm>
            <a:off x="940831" y="986879"/>
            <a:ext cx="2853558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lang="ja-JP" altLang="en-US" sz="18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王子まちづくり協議会　　　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9EB11B5-3101-1B16-6584-166C92BDAB7F}"/>
              </a:ext>
            </a:extLst>
          </p:cNvPr>
          <p:cNvSpPr txBox="1"/>
          <p:nvPr/>
        </p:nvSpPr>
        <p:spPr>
          <a:xfrm>
            <a:off x="4884458" y="823646"/>
            <a:ext cx="3200400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fontAlgn="ctr"/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☆</a:t>
            </a:r>
            <a:r>
              <a:rPr kumimoji="1" lang="ja-JP" altLang="en-US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締め切りは</a:t>
            </a:r>
            <a:r>
              <a:rPr kumimoji="1" lang="en-US" altLang="ja-JP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3/25</a:t>
            </a:r>
            <a:r>
              <a:rPr kumimoji="1" lang="ja-JP" altLang="en-US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（火）</a:t>
            </a:r>
            <a:endParaRPr kumimoji="1" lang="en-US" altLang="ja-JP" sz="1800" b="1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メイリオ" panose="020B0604030504040204" pitchFamily="50" charset="-128"/>
            </a:endParaRPr>
          </a:p>
          <a:p>
            <a:pPr fontAlgn="ctr"/>
            <a:r>
              <a:rPr lang="ja-JP" altLang="en-US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　　　当日参加も</a:t>
            </a:r>
            <a:r>
              <a:rPr lang="en-US" altLang="ja-JP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OK</a:t>
            </a:r>
            <a:r>
              <a:rPr lang="ja-JP" altLang="en-US" sz="1800" b="1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メイリオ" panose="020B0604030504040204" pitchFamily="50" charset="-128"/>
              </a:rPr>
              <a:t>です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☆</a:t>
            </a:r>
            <a:endParaRPr kumimoji="1" lang="ja-JP" altLang="en-US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吹き出し: 円形 20">
            <a:extLst>
              <a:ext uri="{FF2B5EF4-FFF2-40B4-BE49-F238E27FC236}">
                <a16:creationId xmlns:a16="http://schemas.microsoft.com/office/drawing/2014/main" id="{A7F3E276-921B-8883-F5C8-7092A7C14ECD}"/>
              </a:ext>
            </a:extLst>
          </p:cNvPr>
          <p:cNvSpPr/>
          <p:nvPr/>
        </p:nvSpPr>
        <p:spPr>
          <a:xfrm>
            <a:off x="7775575" y="1707776"/>
            <a:ext cx="1882588" cy="941295"/>
          </a:xfrm>
          <a:prstGeom prst="wedgeEllipseCallou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id="{881188B4-0F47-3A3E-9BFE-3D6F306FC5A9}"/>
              </a:ext>
            </a:extLst>
          </p:cNvPr>
          <p:cNvSpPr/>
          <p:nvPr/>
        </p:nvSpPr>
        <p:spPr>
          <a:xfrm>
            <a:off x="7637928" y="3536576"/>
            <a:ext cx="1882589" cy="981636"/>
          </a:xfrm>
          <a:prstGeom prst="wedgeEllipseCallou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FF912FFF-183E-52C4-14E4-C0DEF63649C0}"/>
              </a:ext>
            </a:extLst>
          </p:cNvPr>
          <p:cNvSpPr/>
          <p:nvPr/>
        </p:nvSpPr>
        <p:spPr>
          <a:xfrm>
            <a:off x="6615953" y="1398494"/>
            <a:ext cx="1331259" cy="1116106"/>
          </a:xfrm>
          <a:prstGeom prst="wedgeEllipseCallou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吹き出し: 円形 19">
            <a:extLst>
              <a:ext uri="{FF2B5EF4-FFF2-40B4-BE49-F238E27FC236}">
                <a16:creationId xmlns:a16="http://schemas.microsoft.com/office/drawing/2014/main" id="{53F5CF50-EA39-2F5E-08DE-6D4A31C57155}"/>
              </a:ext>
            </a:extLst>
          </p:cNvPr>
          <p:cNvSpPr/>
          <p:nvPr/>
        </p:nvSpPr>
        <p:spPr>
          <a:xfrm>
            <a:off x="9117107" y="2393577"/>
            <a:ext cx="3227294" cy="1196788"/>
          </a:xfrm>
          <a:prstGeom prst="wedgeEllipseCallou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8526800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 lIns="0" tIns="0" rIns="0" bIns="0" anchor="ctr" anchorCtr="0">
        <a:spAutoFit/>
      </a:bodyPr>
      <a:lstStyle>
        <a:defPPr fontAlgn="ctr">
          <a:defRPr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  <a:txDef>
      <a:spPr>
        <a:noFill/>
      </a:spPr>
      <a:bodyPr wrap="square" lIns="0" tIns="0" rIns="0" bIns="0" rtlCol="0" anchor="ctr" anchorCtr="0">
        <a:spAutoFit/>
      </a:bodyPr>
      <a:lstStyle>
        <a:defPPr fontAlgn="ctr">
          <a:defRPr sz="18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デザインの設定">
  <a:themeElements>
    <a:clrScheme name="スカイ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188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AR黒丸ＰＯＰ体H</vt:lpstr>
      <vt:lpstr>HGPｺﾞｼｯｸE</vt:lpstr>
      <vt:lpstr>HGP創英角ｺﾞｼｯｸUB</vt:lpstr>
      <vt:lpstr>HGP創英角ﾎﾟｯﾌﾟ体</vt:lpstr>
      <vt:lpstr>HGS創英角ﾎﾟｯﾌﾟ体</vt:lpstr>
      <vt:lpstr>HG創英角ﾎﾟｯﾌﾟ体</vt:lpstr>
      <vt:lpstr>メイリオ</vt:lpstr>
      <vt:lpstr>Arial</vt:lpstr>
      <vt:lpstr>Calibri</vt:lpstr>
      <vt:lpstr>Calibri Light</vt:lpstr>
      <vt:lpstr>News Gothic MT</vt:lpstr>
      <vt:lpstr>1_ガイド入りテンプレートサンプル20130531三木さん</vt:lpstr>
      <vt:lpstr>デザインの設定</vt:lpstr>
      <vt:lpstr> 　　しゃべり場 in 王子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oji-matikyo</cp:lastModifiedBy>
  <cp:revision>2</cp:revision>
  <cp:lastPrinted>2025-03-06T01:24:38Z</cp:lastPrinted>
  <dcterms:created xsi:type="dcterms:W3CDTF">2017-01-20T02:56:24Z</dcterms:created>
  <dcterms:modified xsi:type="dcterms:W3CDTF">2025-03-06T01:33:50Z</dcterms:modified>
</cp:coreProperties>
</file>